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65" r:id="rId12"/>
    <p:sldId id="277" r:id="rId13"/>
    <p:sldId id="279" r:id="rId14"/>
    <p:sldId id="280" r:id="rId15"/>
    <p:sldId id="282" r:id="rId16"/>
    <p:sldId id="267" r:id="rId17"/>
    <p:sldId id="268" r:id="rId18"/>
    <p:sldId id="269" r:id="rId19"/>
    <p:sldId id="262" r:id="rId20"/>
    <p:sldId id="270" r:id="rId21"/>
    <p:sldId id="27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600"/>
    <a:srgbClr val="EA7235"/>
    <a:srgbClr val="08F0E2"/>
    <a:srgbClr val="236EB4"/>
    <a:srgbClr val="191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6374" autoAdjust="0"/>
  </p:normalViewPr>
  <p:slideViewPr>
    <p:cSldViewPr snapToGrid="0">
      <p:cViewPr varScale="1">
        <p:scale>
          <a:sx n="81" d="100"/>
          <a:sy n="81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19/05/2021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 sur YouTube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2426488"/>
            <a:ext cx="659482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le directeur du centre de formation Visuel 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1155E2-91B2-4427-904E-58E36A3B0210}"/>
              </a:ext>
            </a:extLst>
          </p:cNvPr>
          <p:cNvSpPr txBox="1"/>
          <p:nvPr/>
        </p:nvSpPr>
        <p:spPr>
          <a:xfrm>
            <a:off x="4195271" y="1387956"/>
            <a:ext cx="433913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210790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210789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635374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314699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19CA41-FD98-43A8-AF02-482C9FA8CEB8}"/>
              </a:ext>
            </a:extLst>
          </p:cNvPr>
          <p:cNvSpPr txBox="1"/>
          <p:nvPr/>
        </p:nvSpPr>
        <p:spPr>
          <a:xfrm>
            <a:off x="3777072" y="3441197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3CFCBD-6F7E-41FA-B4D9-0E25815469CB}"/>
              </a:ext>
            </a:extLst>
          </p:cNvPr>
          <p:cNvSpPr/>
          <p:nvPr/>
        </p:nvSpPr>
        <p:spPr>
          <a:xfrm>
            <a:off x="5583635" y="5657850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FB80F-8EFD-4515-94F0-08CDF15678D7}"/>
              </a:ext>
            </a:extLst>
          </p:cNvPr>
          <p:cNvSpPr/>
          <p:nvPr/>
        </p:nvSpPr>
        <p:spPr>
          <a:xfrm>
            <a:off x="6806137" y="5525146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FC954-624C-4D30-B4FF-FC1CC2470762}"/>
              </a:ext>
            </a:extLst>
          </p:cNvPr>
          <p:cNvSpPr/>
          <p:nvPr/>
        </p:nvSpPr>
        <p:spPr>
          <a:xfrm>
            <a:off x="7789005" y="5559761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AB63A6-B148-4E66-9509-54407AA8357A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25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33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32" y="1772005"/>
            <a:ext cx="1175461" cy="1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a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88386"/>
              </p:ext>
            </p:extLst>
          </p:nvPr>
        </p:nvGraphicFramePr>
        <p:xfrm>
          <a:off x="2905183" y="1223043"/>
          <a:ext cx="638163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Zoning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6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787" y="735761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45" y="3870290"/>
            <a:ext cx="1395270" cy="217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451" y="3870290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54" y="464399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400914" y="3314845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298193" y="2729688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273</Words>
  <Application>Microsoft Office PowerPoint</Application>
  <PresentationFormat>Grand écran</PresentationFormat>
  <Paragraphs>93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92</cp:revision>
  <dcterms:created xsi:type="dcterms:W3CDTF">2021-04-15T11:59:55Z</dcterms:created>
  <dcterms:modified xsi:type="dcterms:W3CDTF">2021-05-19T14:23:21Z</dcterms:modified>
</cp:coreProperties>
</file>